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34평 아파트 전체 올수리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고객님 · 34평 아파트 전체 올수리 (철거~마무리, 창호 유지)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고객님   2026.06.05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36,035,000원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5,405,250원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41,440,250원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3,900,000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4,760,000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4,275,000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5,250,000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중문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방문·문틀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1,750,000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도장·마감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잡공사·청소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36,035,000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5,405,250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768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41,440,250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전체 철거 (바닥·도배·욕실·주방 포함, 폐기물 처리)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3,900,000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3,900,000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천장·벽체 석고보드+목작업 (우물천장·걸레받이·TV벽…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140,000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4,760,000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실크벽지 LX하우시스 디아망 (34평형 도배면적 95…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4,275,000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강마루 동화자연마루 나투스진 (현관·욕실 제외, 시공…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175,000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5,250,000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분전반·배선·스위치·콘센트 전면 정리 + LED 기본…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습식 욕실 2개소 전체 (방수·타일·위생도기·수전·환…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한샘 싱크대 상하부장 3m + PT 인조대리석 상판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중문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슬라이딩 3연동 중문 1개 (슬림형, 설치 포함)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방문·문틀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영림 ABS 방문 + 문틀 교체 (실내 5개소)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1,750,000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도장·마감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천장·몰딩 수성페인트 도장 마감 (프라이머 포함)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잡공사·청소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마감 코킹·실리콘 처리 + 준공 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소계 (공급가액)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36,035,000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5,405,250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768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41,440,250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가설·철거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목공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주방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방문·문틀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6~12일차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13~16일차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17~19일차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20~22일차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도장·마감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23~24일차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25~27일차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잡공사·청소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28~28일차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중문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29~30일차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방문·문틀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31~32일차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3060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약 32일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