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B79B79"/>
                </a:solidFill>
                <a:latin typeface="Consolas"/>
              </a:rPr>
              <a:t>QUOTATION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2A2724"/>
                </a:solidFill>
                <a:latin typeface="Pretendard"/>
              </a:rPr>
              <a:t>34평 아파트 전체 올수리 견적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7A736A"/>
                </a:solidFill>
                <a:latin typeface="Pretendard"/>
              </a:rPr>
              <a:t>고객 · 34평 아파트 전체 올수리 (전용 약 85㎡)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7A736A"/>
                </a:solidFill>
                <a:latin typeface="Consolas"/>
              </a:rPr>
              <a:t>고객   2026.06.04   강산건축디자인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견적 요약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36,000,000원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공급가액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06824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06824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5,400,000원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06824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기업이윤·잡비(15%)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56448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56448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41,400,000원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6448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합계 (VAT 별도)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212080"/>
            <a:ext cx="11274552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0">
                <a:solidFill>
                  <a:srgbClr val="7A736A"/>
                </a:solidFill>
                <a:latin typeface="Pretendard"/>
              </a:rPr>
              <a:t>본 견적은 개략 산정 금액으로, 현장 실측·자재 사양·시공 범위에 따라 실제 금액과 상이할 수 있습니다.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공정별 견적금액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3,400,000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4,275,000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4,375,000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조명공사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1,600,000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6,400,000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방문·중문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2,850,000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설비공사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준공청소·간접비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소계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36,000,000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공정별 견적금액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1152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기업이윤·잡비(15%)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5,400,000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41,400,000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상세 견적 내역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전체 철거 (기존 마감·설비·폐기물 반출, 보양 포함)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34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3,400,000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우물천장 + 간접조명 박스 목공 (석고보드·경량철골)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실크벽지 LX하우시스 베스띠 / 34평형 도배면적 적…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95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4,275,000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강마루 동화자연마루 나투스진 / 현관·욕실 제외 실사…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25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175,000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4,375,000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전기배선·콘센트·스위치 전체 교체 (분전함 포함)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조명공사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다운라이트 + 방등·거실등 기구 및 설치 (LED 중…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1,600,000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1,600,000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우물천장·간접조명박스 수성페인트 도장 (2회 도장)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 습식 전체 리모델링 (타일·위생도기·수전·방수)…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3,200,000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6,400,000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한샘 유로 싱크대 상하부장 3m + PT 인조대리석 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주방 타일 시공 + 급배수 설비 (후드 연결 포함)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방문공사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영림 ABS 방문 재료 + 시공 (틀 포함) 5짝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1,750,000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중문공사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슬라이딩 3연동 중문 (중급 알루미늄 프레임)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1,100,000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1,100,000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설비공사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급배수 배관 전체 점검 및 교체 (욕실·주방)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상세 견적 내역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준공청소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입주 전 준공 전문 청소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간접비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현장관리비 · 보양 · 잡철물 · 양생재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소계 (공급가액)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36,000,000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기업이윤·공과잡비(15%)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5,400,000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총 합계 (VAT 별도)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41,400,000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PROCESS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시공 프로세스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011680"/>
            <a:ext cx="11274552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3000" b="1">
                <a:solidFill>
                  <a:srgbClr val="B79B79"/>
                </a:solidFill>
                <a:latin typeface="Pretendard"/>
              </a:rPr>
              <a:t>STEP BY STEP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743200"/>
            <a:ext cx="11274552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300" b="0">
                <a:solidFill>
                  <a:srgbClr val="7A736A"/>
                </a:solidFill>
                <a:latin typeface="Pretendard"/>
              </a:rPr>
              <a:t>현장 실측부터 준공 청소까지, 강산건축이 단계별로 책임 시공합니다.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철거공사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현장 실측 후 기존 구조물 철거 및 정리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44418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81578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81578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목공공사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1578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골조·설비·목공 등 핵심 공정 진행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31636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8796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8796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도배공사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8796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타일·도배·바닥 등 마감 공정 진행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18854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56014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56014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방문·중문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56014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조명·가구 설치 후 정밀 준공 청소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일정 계획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1~3일차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설비공사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4~5일차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6~7일차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7일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8~14일차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15~18일차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19~21일차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22~24일차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25~26일차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27~29일차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조명공사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30~30일차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준공청소·간접비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31~32일차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방문·중문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33~34일차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총 공사기간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약 34일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공휴일·현장여건 제외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27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강산건축디자인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견적 유효기간 5일 · 결제 계약10%/착수20%/중도60%/잔금10%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69848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retendard"/>
              </a:rPr>
              <a:t>본 견적은 현장 실측 후 실제 금액과 상이할 수 있습니다.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B79B79"/>
                </a:solidFill>
                <a:latin typeface="Consolas"/>
              </a:rPr>
              <a:t>대표 </a:t>
            </a:r>
            <a:r>
              <a:rPr sz="1100">
                <a:solidFill>
                  <a:srgbClr val="CCCCCC"/>
                </a:solidFill>
                <a:latin typeface="Pretendard"/>
              </a:rPr>
              <a:t>권민재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사업자 </a:t>
            </a:r>
            <a:r>
              <a:rPr sz="1100">
                <a:solidFill>
                  <a:srgbClr val="CCCCCC"/>
                </a:solidFill>
                <a:latin typeface="Pretendard"/>
              </a:rPr>
              <a:t>418-34-01340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연락처 </a:t>
            </a:r>
            <a:r>
              <a:rPr sz="1100">
                <a:solidFill>
                  <a:srgbClr val="CCCCCC"/>
                </a:solidFill>
                <a:latin typeface="Pretendard"/>
              </a:rPr>
              <a:t>010-8089-2411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입금 </a:t>
            </a:r>
            <a:r>
              <a:rPr sz="1100">
                <a:solidFill>
                  <a:srgbClr val="CCCCCC"/>
                </a:solidFill>
                <a:latin typeface="Pretendard"/>
              </a:rPr>
              <a:t>농협은행 권민재 302-1782-9115-01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