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30평 사무실 리모델링 (약 99㎡, 신규 꾸미기, 중급 자재)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2353556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4,500,000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목공·파티션공사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9,560,000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바닥공사 (데코타일)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941422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도장공사 (벽+천장)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4361924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8,340,000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전기공사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183054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3,500,000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조명공사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1307531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2,500,000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창호·문공사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941422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냉난방공사 (시스템에어컨)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450000" y="5760000"/>
            <a:ext cx="3661087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7,000,000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39,800,000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5,970,000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₩45,770,000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