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B79B79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A2724"/>
                </a:solidFill>
                <a:latin typeface="Pretendard"/>
              </a:rPr>
              <a:t>17평 의류매장 인테리어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7A736A"/>
                </a:solidFill>
                <a:latin typeface="Pretendard"/>
              </a:rPr>
              <a:t>고객 / 의류매장 · 17평 의류매장 전체 인테리어 (철거~간판 일괄)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7A736A"/>
                </a:solidFill>
                <a:latin typeface="Consolas"/>
              </a:rPr>
              <a:t>고객 / 의류매장   2026.07.03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18,799,000원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소계 (직접공사비)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2,819,850원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기업이윤·공과잡비(15%)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21,618,850원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7A736A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공정별 견적금액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2,210,000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2,300,000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1,275,000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1,024,000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2,200,000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2,120,000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냉난방공사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가구·집기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3,320,000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간판공사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마무리공사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18,799,000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2,819,850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21,618,850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기존 마감재 전체 철거 및 폐기물 처리(상업공간 가산…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17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130,000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2,210,000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경량 스터드+석고보드 피팅룸 칸막이 2칸(각 2.5평…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280,000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 오픈 선반 제작·설치(합판+MDF, 도장 마감 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900,000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900,000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데코타일 LVT 동신포리마 프리미엄 3.0mm 시공(…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17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1,275,000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벽면 도장(수성페인트 에그쉘, 하도+중도+상도 2회)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㎡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65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520,000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노출천장 스프레이 도장(흑색/무채색 수성 에나멜, 설…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㎡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56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9,000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504,000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상업용 전기 배선 증설·분전반 보강(콘센트·스위치·레…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2,200,000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2,200,000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레일 스포트조명 12구 설치(상업용 LED 15W,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960,000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펜던트 조명 설치(디자인 펜던트 기구 포함)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다운라이트 LED 설치(8W 매입등, 타공 포함)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360,000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간접조명 라인 설치(LED 바 2835칩, 채널 몰딩…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m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냉난방공사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LG 시스템에어컨 천장형 16~18평형 공급·설치(냉…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가구·집기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파이프 의류 행거랙 6개(크롬 메탈 파이프, 자재+설…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120,000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720,000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3456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가구·집기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계산대(카운터) 제작 설치(MDF+LPM, 서랍·포스…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가구·집기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디스플레이 선반·집기 설치(벽 고정형 선반 포함)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가구·집기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전신거울 설치(피팅룸 내부, 벽 부착)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개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간판공사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외부 아크릴 채널 간판 제작·설치(LED 내조 포함,…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마무리공사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준공 청소 및 폐기물 최종 처리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소 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18,799,000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2,819,850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21,618,850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B79B79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7A736A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철거공사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목공공사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바닥공사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마무리공사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일정 계획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1~3일차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4~5일차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7일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6~12일차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도장공사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13~14일차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15~17일차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가구·집기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18~20일차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조명공사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21~21일차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냉난방공사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22~23일차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간판공사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24~25일차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마무리공사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26~27일차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약 27일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B79B79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