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310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100000"/>
            <a:ext cx="9144000" cy="60000"/>
          </a:xfrm>
          <a:prstGeom prst="rect">
            <a:avLst/>
          </a:prstGeom>
          <a:solidFill>
            <a:srgbClr val="1414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60000" y="1300000"/>
            <a:ext cx="7600000" cy="1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맑은 고딕"/>
              </a:rPr>
              <a:t>따뜻한 우드 주택 리모델링</a:t>
            </a:r>
          </a:p>
          <a:p>
            <a:r>
              <a:rPr sz="1800" b="0">
                <a:solidFill>
                  <a:srgbClr val="FFFFFF"/>
                </a:solidFill>
                <a:latin typeface="맑은 고딕"/>
              </a:rPr>
              <a:t>내추럴 톤 · 포근한 공간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0000" y="3500000"/>
            <a:ext cx="50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2026. 05. 29</a:t>
            </a:r>
          </a:p>
        </p:txBody>
      </p:sp>
      <p:sp>
        <p:nvSpPr>
          <p:cNvPr id="6" name="Rectangle 5"/>
          <p:cNvSpPr/>
          <p:nvPr/>
        </p:nvSpPr>
        <p:spPr>
          <a:xfrm>
            <a:off x="760000" y="4050000"/>
            <a:ext cx="700000" cy="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디자인 방향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000" y="15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원목 마루 + 라탄 소재</a:t>
            </a:r>
          </a:p>
        </p:txBody>
      </p:sp>
      <p:sp>
        <p:nvSpPr>
          <p:cNvPr id="7" name="Rectangle 6"/>
          <p:cNvSpPr/>
          <p:nvPr/>
        </p:nvSpPr>
        <p:spPr>
          <a:xfrm>
            <a:off x="680000" y="2090000"/>
            <a:ext cx="7880000" cy="12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따뜻한 베이지 컬러 스킴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710000"/>
            <a:ext cx="7880000" cy="12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274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자연광 극대화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