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35평 아파트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견적의뢰인 · 35평 아파트 인테리어 리모델링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견적의뢰인   2026.07.02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32,620,000원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4,893,000원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37,513,000원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4,811,000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2,565,000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4,390,000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2,304,000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32,620,000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4,893,000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37,513,000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마감재 전체 철거 및 폐기물 처리 (바닥·벽·천…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전면 습식철거·방수·타일·도기(아메리칸스탠다드)…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실크벽지 신한벽지 파인(중급) — 35평형 도배면적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43,000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4,085,000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 합지 — 35평형 천장 도배면적 약 33도배평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726,000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강화마루 LX지인 스탠다드 8T — 실사용 바닥 면적…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27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한샘 싱크대 상하부장 4m (인조대리석 PT 상판)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 백스플래시 타일 시공 (자기질 300×600 중…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390,000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영림 ABS 방문 교체 (틀+문짝+경첩+손잡이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슬라이딩 중문 공급·설치 (초슬림 3연동)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창호 부분교체 (이중창 1등급, KCC/LX 계…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붙박이장 제작 설치 (침실2개+드레스룸, MDF+도장…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3.6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신발장 제작 설치 (현관, MDF+도장마감, 1.2m)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1.2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세대 배선·콘센트·스위치 보수 및 조명 배선 일체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LED 조명 기구 공급·설치 (다운라이트·거실 레일·…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 청소 및 폐기물 최종 처리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32,620,000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4,893,000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37,513,000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욕실공사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도배공사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6~9일차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10~12일차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13~15일차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16~18일차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22~22일차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23~24일차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25~26일차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26일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