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B79B79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A2724"/>
                </a:solidFill>
                <a:latin typeface="Pretendard"/>
              </a:rPr>
              <a:t>31평 구축아파트 전체 올수리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7A736A"/>
                </a:solidFill>
                <a:latin typeface="Pretendard"/>
              </a:rPr>
              <a:t>고객 · 31평 구축아파트 전체 올수리 (철거~마감 전 공종)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7A736A"/>
                </a:solidFill>
                <a:latin typeface="Consolas"/>
              </a:rPr>
              <a:t>고객   2026.06.08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7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B79B79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38,496,000원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공급가액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5,774,400원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기업이윤·잡비(15%)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44,270,400원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7A736A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공정별 견적금액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가설·철거공사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3,565,000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발코니 확장공사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4,700,000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4,340,000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설비공사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2,016,000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4,375,000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6,400,000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1,800,000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중문공사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1,100,000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창호보강공사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공정별 견적금액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준공청소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38,496,000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기업이윤·잡비(15%)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5,774,400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44,270,400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가설·철거공사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기존 마감재·설비 전체 철거 및 폐기물 처리 (31평)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115,000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3,565,000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발코니 확장공사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방 발코니 확장공사 (단열재 아이소핑크50T+방통+바…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면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2,350,000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4,700,000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석고보드 9.5mm 벽체·천장, MDF 몰딩·걸레받이…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140,000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4,340,000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전체 전기 재배선, 콘센트·스위치 교체, 분전반 점검…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설비공사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급배수 배관 교체 (욕실 2개소 + 주방 포함, 동관…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합지벽지 전체 시공 (31평 기준 도배면적 약 84평…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84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24,000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2,016,000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강마루 시공 (동화 오리진 또는 동급, 거실·방·주방…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25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175,000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4,375,000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 전체 교체 (방수·타일·도기·수전·환기팬 일체,…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3,200,000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6,400,000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싱크대 상하부장 4m 교체 (인조대리석 상판 LX하이…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m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천장 및 필요 벽면 부분 수성페인트 도장 (퍼티 포함)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다운라이트 LED 및 방등 교체, 스위치 연동 (전체…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1,800,000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1,800,000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중문공사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슬라이딩 중문 1개 (블랙 프레임, 초슬림 3연동)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1,100,000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1,100,000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창호보강공사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기존 창호 실링·코킹·보조 보강 처리 (교체 아닌 보…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준공청소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입주청소 1식 (전체 공간, 폐기물 최종 정리 포함)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소계 (공급가액)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38,496,000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5,774,400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총 합계 (VAT 별도)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44,270,400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시공 프로세스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B79B79"/>
                </a:solidFill>
                <a:latin typeface="Pretendard"/>
              </a:rPr>
              <a:t>STEP BY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274552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7A736A"/>
                </a:solidFill>
                <a:latin typeface="Pretendard"/>
              </a:rPr>
              <a:t>현장 실측부터 준공 청소까지, 강산건축이 단계별로 책임 시공합니다.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가설·철거공사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현장 실측 후 기존 구조물 철거 및 정리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44418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81578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1578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목공사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1578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골조·설비·목공 등 핵심 공정 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1636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8796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796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도배공사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8796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타일·도배·바닥 등 마감 공정 진행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18854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56014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56014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창호보강공사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6014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조명·가구 설치 후 정밀 준공 청소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일정 계획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가설·철거공사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1~3일차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설비공사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4~5일차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6~7일차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7일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8~14일차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15~18일차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19~21일차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22~24일차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25~26일차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27~29일차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30~30일차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발코니 확장공사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31~32일차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준공청소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33~34일차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중문공사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35~36일차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일정 계획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1152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창호보강공사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37~38일차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총 공사기간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약 38일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공휴일·현장여건 제외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