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B79B79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A2724"/>
                </a:solidFill>
                <a:latin typeface="Pretendard"/>
              </a:rPr>
              <a:t>31평 구축아파트 올수리 리모델링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7A736A"/>
                </a:solidFill>
                <a:latin typeface="Pretendard"/>
              </a:rPr>
              <a:t>고객 · 31평 구축아파트 전체 올수리 (철거~마감 전 공정, 방 2개 발코니 확장 포함)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7A736A"/>
                </a:solidFill>
                <a:latin typeface="Consolas"/>
              </a:rPr>
              <a:t>고객   2026.06.08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B79B79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40,421,000원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6,063,150원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46,484,150원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7A736A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가설·철거공사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4,820,000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발코니확장공사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4,600,000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4,030,000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설비·배관공사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1,800,000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6,400,000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타일공사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1,050,000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1,936,000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3,630,000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조명·인테리어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1,705,000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창호·문공사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2,150,000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준공청소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40,421,000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6,063,150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46,484,150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가설·철거공사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기존 마감재·설비 전체 철거 및 폐기물 처리(31평,…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120,000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3,720,000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가설·철거공사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 전체 철거(타일·배관·위생기기, 2개소)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발코니확장공사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방 2개 발코니 확장(벽체 철거·단열 50T·방수·바…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면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2,300,000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4,600,000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 공간 천장틀(경량철골)·석고보드·걸레받이·몰딩 목…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130,000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4,030,000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분전반 점검·콘센트·스위치 전체 교체, 다운라이트 배…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설비·배관공사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급배수 배관 일부 교체·욕실·주방 연결(구축 전체,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 전체 리모델링(방수·타일·위생기기·수전·환풍기,…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6,400,000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타일공사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 벽타일·현관 바닥타일 시공(자기질 300×600…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㎡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1,050,000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합지벽지 전 공간 도배(31평형 적용 도배평 약 88…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88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22,000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1,936,000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강마루 시공(실사용 바닥 약 22평 — 동화 오리진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165,000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3,630,000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싱크대 상하부장 4m 교체(일반 등급, 상판 포함 —…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950,000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3,800,000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조명·인테리어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LED 방등·거실등·다운라이트 기구 공급 및 설치(3…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천장 수성페인트 2회 도장(31평, 프라이머+상도)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1,705,000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2688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창호·문공사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방문 교체(틀 포함, 3개소 — 일반 ABS 도어)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1,050,000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창호·문공사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초슬림 중문 설치(편개 또는 3연동 1식)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준공청소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준공 후 입주 청소(31평, 폐기물 최종 반출 포함)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소계 (공급가액)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40,421,000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6,063,150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합계 (VAT 별도)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46,484,150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B79B79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7A736A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가설·철거공사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목공공사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주방공사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창호·문공사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가설·철거공사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설비·배관공사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4~5일차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전기공사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6~7일차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8~14일차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타일공사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15~18일차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19~22일차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23~25일차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26~28일차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29~30일차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31~33일차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조명·인테리어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34~34일차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발코니확장공사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35~36일차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준공청소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37~38일차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1152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창호·문공사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39~40일차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약 40일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