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28평 아파트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고객 · 28평 아파트 전체 리모델링 (전용 약 85㎡)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고객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39,830,000원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5,974,500원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45,804,500원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4,320,000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4,340,000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3,420,000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방문·중문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2,950,000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39,830,000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5,974,500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76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45,804,500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가설·철거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전기·조명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28~30일차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방문·중문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33~34일차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60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약 34일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