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C9A57B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B2B2B"/>
                </a:solidFill>
                <a:latin typeface="Pretendard"/>
              </a:rPr>
              <a:t>28평 아파트 리모델링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A8A39C"/>
                </a:solidFill>
                <a:latin typeface="Pretendard"/>
              </a:rPr>
              <a:t>고객 · 28평 아파트 전체 리모델링 (전용 약 92㎡)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A8A39C"/>
                </a:solidFill>
                <a:latin typeface="Consolas"/>
              </a:rPr>
              <a:t>고객   2026.06.01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36,770,000원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공급가액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5,515,500원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기업이윤·잡비(15%)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42,285,500원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A8A39C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공정별 견적금액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4,180,000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3,920,000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전기·조명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4,300,000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6,400,000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도배·도장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3,420,000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창호·문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2,250,000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설비공사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가구·붙박이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2,800,000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마무리공사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36,770,000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기업이윤·잡비(15%)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5,515,500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공정별 견적금액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768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42,285,500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C9A57B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A8A39C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철거공사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전기·조명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욕실공사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마무리공사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일정 계획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1~3일차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설비공사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4~5일차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전기·조명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6~7일차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7일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8~14일차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15~18일차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19~21일차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도배·도장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22~24일차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25~27일차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가구·붙박이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28~30일차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창호·문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31~32일차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마무리공사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33~34일차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60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약 34일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C9A57B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