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25평 아파트 부분 공사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고객 · 도배·바닥·전기조명·주방·욕실·목공 부분 리모델링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고객   2026.06.08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19,850,000원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소계 (직접공사비)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2,977,500원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기업이윤·공과잡비(15%)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22,827,500원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2,340,000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타일공사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6,580,000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1,224,000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3,380,000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4,960,000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1,366,000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19,850,000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2,977,500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22,827,500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우물천장 목작업(거실+복도) — 경량철골+석고보드 2…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간접조명 박스(코브조명 라인 틀) 제작 — 거실 우물…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540,000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타일공사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LX지인 포세린 600각 바닥 타일 자재 — 거실+주…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47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1,410,000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타일공사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포세린 600각 타일 시공 인건비 — 압착공법, 에폭…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47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110,000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5,170,000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합지 벽지 LX하우시스 디아망 시공 — 25평형 도배…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68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18,000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1,224,000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전체 철거 — 기존 타일·도기·수전·방수 일체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방수 — 우레탄 도막 2회 도포(바닥+벽 하부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벽·바닥 타일 시공 — 중급 자기질 300×60…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도기 세트 — 아메리칸스탠다드 또는 동급 중급 양변기…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수전 세트 — 세면수전+샤워수전(비반트 또는 동급),…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한샘 키친 상하부장 4m — ㄱ자형(하부 4m+상부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980,000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3,920,000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PT(인조대리석) 상판 — LX 하이막스 또는 동급,…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260,000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1,040,000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방등·거실등 LED 교체 — 거실 1개+방 3개+주방…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다운라이트 설치 — 거실 우물천장 내 8구(5W LE…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개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280,000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간접(라인)조명 설치 — 거실 우물천장 코브 LED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28,000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336,000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 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19,850,000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2,977,500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22,827,500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전기·조명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목공공사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타일공사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도배공사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307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1~2일차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3~9일차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타일공사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10~13일차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14~17일차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18~20일차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21~23일차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23일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