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1150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0000" y="250000"/>
            <a:ext cx="6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FFFFFF"/>
                </a:solidFill>
                <a:latin typeface="Noto Sans KR"/>
              </a:rPr>
              <a:t>강산건축디자인</a:t>
            </a:r>
          </a:p>
          <a:p>
            <a:r>
              <a:rPr sz="1100" b="0">
                <a:solidFill>
                  <a:srgbClr val="CFC8BD"/>
                </a:solidFill>
                <a:latin typeface="Noto Sans KR"/>
              </a:rPr>
              <a:t>건설업 · 실내인테리어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00000" y="330000"/>
            <a:ext cx="28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800" b="1">
                <a:solidFill>
                  <a:srgbClr val="9C7A4E"/>
                </a:solidFill>
                <a:latin typeface="Noto Sans KR"/>
              </a:rPr>
              <a:t>QUOTATION</a:t>
            </a:r>
          </a:p>
          <a:p>
            <a:pPr algn="r"/>
            <a:r>
              <a:rPr sz="1000" b="0">
                <a:solidFill>
                  <a:srgbClr val="CFC8BD"/>
                </a:solidFill>
                <a:latin typeface="Noto Sans KR"/>
              </a:rPr>
              <a:t>2026.05.31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0000" y="1350000"/>
            <a:ext cx="150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0000" y="1350000"/>
            <a:ext cx="15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ESTIMATE FOR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0000" y="1770000"/>
            <a:ext cx="5200000" cy="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2A2724"/>
                </a:solidFill>
                <a:latin typeface="Noto Sans KR"/>
              </a:rPr>
              <a:t>고객</a:t>
            </a:r>
          </a:p>
          <a:p>
            <a:r>
              <a:rPr sz="1200" b="0">
                <a:solidFill>
                  <a:srgbClr val="7A736A"/>
                </a:solidFill>
                <a:latin typeface="Noto Sans KR"/>
              </a:rPr>
              <a:t>24평 아파트 전체 인테리어 리모델링 (79㎡, 중급)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0000" y="2700000"/>
            <a:ext cx="169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0000" y="2700000"/>
            <a:ext cx="169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COST BREAKDOWN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0000" y="318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철거공사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450000" y="3240000"/>
            <a:ext cx="296923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50000" y="318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3,860,000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0000" y="354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목공공사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50000" y="3600000"/>
            <a:ext cx="2584615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650000" y="354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3,360,000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0000" y="390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도배공사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50000" y="3960000"/>
            <a:ext cx="830769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50000" y="390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1,080,000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0000" y="426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도장공사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450000" y="4320000"/>
            <a:ext cx="923076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650000" y="426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1,200,000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0000" y="462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바닥공사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450000" y="4680000"/>
            <a:ext cx="2692307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650000" y="462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3,500,000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0000" y="498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욕실공사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450000" y="5040000"/>
            <a:ext cx="500000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650000" y="498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6,500,000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0000" y="534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주방공사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450000" y="5400000"/>
            <a:ext cx="2307692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650000" y="534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3,000,000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0000" y="570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전기공사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450000" y="5760000"/>
            <a:ext cx="1923076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650000" y="570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2,500,000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800000" y="5550000"/>
            <a:ext cx="3780000" cy="95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7A736A"/>
                </a:solidFill>
                <a:latin typeface="Noto Sans KR"/>
              </a:rPr>
              <a:t>공급가액  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A2724"/>
                </a:solidFill>
                <a:latin typeface="Noto Sans KR"/>
              </a:rPr>
              <a:t>36,200,000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7A736A"/>
                </a:solidFill>
                <a:latin typeface="Noto Sans KR"/>
              </a:rPr>
              <a:t>관리비·잡비(15%)  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A2724"/>
                </a:solidFill>
                <a:latin typeface="Noto Sans KR"/>
              </a:rPr>
              <a:t>5,430,000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1">
                <a:solidFill>
                  <a:srgbClr val="2A2724"/>
                </a:solidFill>
                <a:latin typeface="Noto Sans KR"/>
              </a:rPr>
              <a:t>합계 (VAT별도)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500" b="1">
                <a:solidFill>
                  <a:srgbClr val="9C7A4E"/>
                </a:solidFill>
                <a:latin typeface="Noto Sans KR"/>
              </a:rPr>
              <a:t>₩41,630,000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60000" y="6250000"/>
            <a:ext cx="8020000" cy="14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60000" y="6310000"/>
            <a:ext cx="8100000" cy="5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7A736A"/>
                </a:solidFill>
                <a:latin typeface="Noto Sans KR"/>
              </a:rPr>
              <a:t>강산건축디자인  |  대표 권민재  |  사업자 418-34-01340  |  울산 중구 서동 600, 2F 201  |  010-8089-2411</a:t>
            </a:r>
          </a:p>
          <a:p>
            <a:r>
              <a:rPr sz="800" b="0">
                <a:solidFill>
                  <a:srgbClr val="7A736A"/>
                </a:solidFill>
                <a:latin typeface="Noto Sans KR"/>
              </a:rPr>
              <a:t>견적 유효기간 5일  ·  결제 계약10%/착수20%/중도60%/잔금10%  ·  입금 농협은행 권민재 302-1782-9115-01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