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B79B79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A2724"/>
                </a:solidFill>
                <a:latin typeface="Pretendard"/>
              </a:rPr>
              <a:t>현대홈타운 2단지 32평 부분 리모델링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7A736A"/>
                </a:solidFill>
                <a:latin typeface="Pretendard"/>
              </a:rPr>
              <a:t>고객님 · 중문·도배·장판·욕실2개소·싱크대 부분 시공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7A736A"/>
                </a:solidFill>
                <a:latin typeface="Consolas"/>
              </a:rPr>
              <a:t>고객님   2026.06.07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13,665,000원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공급가액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2,049,750원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기업이윤·잡비(15%)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15,714,750원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7A736A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중문공사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900,000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3,080,000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945,000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5,800,000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2,640,000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마무리공사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13,665,000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2,049,750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15,714,750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24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중문공사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슬라이딩 3연동 중문 — 블랙/화이트 프레임 선택, 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900,000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900,000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실크벽지 전체 (거실·방·주방·작은방 확장분 포함,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88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3,080,000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LVT 장판 전체 (거실·방, 현관·욕실 제외, 전용…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27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945,000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욕실 전면 철거 (기존 타일·도기·수전 철거+폐기물,…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욕실 전면 시공 — 방수+타일+양변기+세면대+수전+액…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5,000,000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싱크대 상하부장 교체 — 3.3m, 에넥스 or 한샘…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m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3.3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2,640,000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마무리공사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현장 청소 및 폐기물 처리 (부분 시공)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소계 (공급가액)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13,665,000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2,049,750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합계 (VAT 별도)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15,714,750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B79B79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7A736A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욕실공사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주방공사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도배공사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마무리공사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일정 계획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3072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1~4일차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5~7일차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8~10일차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11~13일차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중문공사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14~15일차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마무리공사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16~17일차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약 17일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B79B79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