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C9A57B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B2B2B"/>
                </a:solidFill>
                <a:latin typeface="Pretendard"/>
              </a:rPr>
              <a:t>아파트 호텔 럭셔리 리모델링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A8A39C"/>
                </a:solidFill>
                <a:latin typeface="Pretendard"/>
              </a:rPr>
              <a:t>고객 / 25평 아파트 · 호텔 럭셔리 전체 리모델링 (마블 포세린 바닥·우물천장 간접등·골드 포인트)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A8A39C"/>
                </a:solidFill>
                <a:latin typeface="Consolas"/>
              </a:rPr>
              <a:t>고객 / 25평 아파트   2026.06.01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32,825,000원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공급가액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4,923,750원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기업이윤·잡비(15%)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C9A57B"/>
                </a:solidFill>
                <a:latin typeface="Pretendard"/>
              </a:rPr>
              <a:t>37,748,750원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A8A39C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A8A39C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3,475,000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2,720,000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도배·도장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4,560,000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4,250,000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3,250,000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3,630,000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창호·문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2,340,000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가구·붙박이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32,825,000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기업이윤·잡비(15%)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4,923,750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37,748,750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상세 견적 내역 (1/2)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기존 바닥재·벽지·천장재 전체 철거 + 폐기물 처리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115,000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2,875,000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 전체 철거 (타일·위생도기·배관 포함)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급배수 배관 일부 교체 (구축 25년+ 기준, 중급)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2,000,000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우물천장 틀 제작 + 간접등 박스 목작업 (거실·주방…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160,000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1,920,000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중문 틀·방문 틀 목작업, 붙박이장 목공 하지 작업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 증설·배선 보강, 스위치·콘센트 교체 (중급,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2,500,000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우물천장 간접등(LED) + 다운라이트 기구 및 설치…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1,800,000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도배·도장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LX 실크벽지 전체 도배 (25평형 적용, 도배 면적…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3,060,000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도배·도장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우물천장·일반 천장 페인트 도장 (화이트, 중급)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60,000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1,500,000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마블 포세린타일 (중급 마블패턴, 거실·주방·복도 약…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250,000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4,250,000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욕실 전체 교체 1개소 (중급 타일·위생도기·수전·욕…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3,250,000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3,250,000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싱크대 상하부장 3.3m, 상판 칸스톤, 후드 포함 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3.3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1,100,000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3,630,000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창호·문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방문 교체 3개소 (중급, 틀 포함)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380,000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B2B2B"/>
                          </a:solidFill>
                          <a:latin typeface="Pretendard"/>
                        </a:rPr>
                        <a:t>1,140,000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상세 견적 내역 (2/2)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창호·문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슬라이딩 중문 1개 (골드 포인트 프레임, 중급, 추…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가구·붙박이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붙박이장 1개소 (침실, 중급) + 신발장 1개소 (…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2,300,000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2,300,000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32,825,000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4,923,750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총 합계 (VAT 별도)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37,748,750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C9A57B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A8A39C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철거공사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전기·조명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욕실공사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AFAFA"/>
          </a:solidFill>
          <a:ln w="9525">
            <a:solidFill>
              <a:srgbClr val="E2DED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C9A57B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B2B2B"/>
                </a:solidFill>
                <a:latin typeface="Pretendard"/>
              </a:rPr>
              <a:t>창호·문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A8A39C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C9A57B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C9A57B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철거공사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1~3일차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설비공사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4~5일차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전기·조명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6~7일차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목공공사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8~14일차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욕실공사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4일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15~18일차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주방공사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19~21일차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도배·도장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22~24일차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바닥공사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25~27일차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가구·붙박이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28~30일차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창호·문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31~32일차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58140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약 32일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B2B2B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AFAFA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C9A57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C9A57B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C9A57B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2DE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A8A39C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