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아파트 인테리어 올리모델링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 · 27.5평 아파트 전체 올리모델링 (주방·붙박이 제외)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   2026.06.11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37,527,500원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소계 (직접공사비)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5,629,125원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기업이윤·공과잡비(15%)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43,156,625원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4,677,500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3,850,000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3,420,000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창호공사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도어공사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1,280,000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마감·청소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37,527,500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5,629,125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43,156,625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전체 철거 (바닥·벽·천장·욕실·창호 포함) / 폐기…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27.5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130,000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3,575,000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전체 철거 (타일·도기·방수층 제거)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평천장 경량철골+석고보드 9.5mm+퍼티 마감 (거실…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27.5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140,000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3,850,000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실크벽지 시공 — DID한솔 스탠다드 (거실·방·주방…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3,420,000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강마루 시공 — 동화자연마루 나투스진 (전용면적 기준…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160,000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전면 리모델링 — 방수·포세린타일(자기질 300…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 배선·콘센트·스위치 전체 보수 (세대 분전함 포…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LED 조명기구 교체·설치 — 다운라이트(거실·주방·…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창호공사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KCC 스윙 시스템창호 전체 교체 (중급, 27.5평…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세대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도어공사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실내 방문 교체 — 영림 스탠다드 ABS도어 (틀+철…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1,280,000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급배수 배관 부분 교체·점검 (2개소 욕실)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마감·청소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현장 청소 및 폐기물 최종 처리 (인테리어 준공 청소)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 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37,527,500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15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5,629,125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43,156,625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전기·조명공사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욕실공사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도어공사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전기·조명공사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6~7일차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8~14일차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15~18일차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19~21일차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22~24일차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마감·청소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25~25일차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창호공사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26~27일차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도어공사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28~29일차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29일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