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C9A57B"/>
                </a:solidFill>
                <a:latin typeface="Consolas"/>
              </a:rPr>
              <a:t>강산건축디자인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B2B2B"/>
                </a:solidFill>
                <a:latin typeface="Pretendard"/>
              </a:rPr>
              <a:t>신정동 푸르지오 34평 리모델링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A8A39C"/>
                </a:solidFill>
                <a:latin typeface="Consolas"/>
              </a:rPr>
              <a:t>2026.06.01   강산건축디자인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