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신정동 푸르지오 34평 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신정동 푸르지오 34평 · 34평 아파트 전체 인테리어 리모델링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신정동 푸르지오 34평   2026.06.01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40,120,000원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6,018,000원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46,138,000원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3,910,000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4,760,000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타일공사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4,275,000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4,375,000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1,650,000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도어공사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1,950,000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40,120,000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6,018,000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46,138,000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