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수학학원 신규 인테리어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학원 원장님 · 40평 수학학원 빈 상가 신규 인테리어 (132㎡)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학원 원장님   2026.07.01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37,750,000원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소계 (직접공사비)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5,662,500원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기업이윤·공과잡비(15%)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43,412,500원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1,350,000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냉난방공사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간판공사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가구·집기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37,750,000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5,662,500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43,412,500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기존 바닥·천장·설비 일체 철거 및 폐기물 처리(40…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120,000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천장 경량철골 텍스바 설치 (캐링찬넬+M바+러너, 4…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흡음텍스(마이톤) 600×600 시공 (천장 전체,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2,600,000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강의실 경량 스터드 파티션 벽체 (석고보드 양면, 문…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카운터(접수대) 목공 제작 설치 (MDF+멜라민 마감)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실크벽지 LX하우시스 베스띠 시공 (벽면적 약 100…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1,350,000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데코타일(LVT) 녹수데코 시공 — 40평 전체 접착…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콘센트·스위치 증설, 전기배선 신규 (학원용 분전반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레일조명 + LED 다운라이트 + 간접 라인조명 기구…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냉난방공사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천장형 시스템에어컨 삼성 실내기 2대 + 실외기 1대…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간판공사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채널레터 외부간판 제작·설치 1식 (LED 채널, 추…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가구·집기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학생용 책상·의자 세트 (중급, 추정)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세트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120,000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가구·집기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강의용 칠판 + 화이트보드 설치 (추정)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가구·집기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수납장·책장 제작 또는 구매 설치 (추정)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현장 청소 및 잔재 처리 (준공청소 포함)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 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37,750,000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5,662,500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43,412,500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철거공사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목공공사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바닥공사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마무리공사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6~12일차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13~15일차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16~18일차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가구·집기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19~21일차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22~22일차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냉난방공사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23~24일차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간판공사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25~26일차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27~28일차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약 28일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