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빈티지 베이커리 카페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카페 고객 · 빈티지·레트로 디저트 베이커리 카페 전체 인테리어 (40평 기준, 추정)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카페 고객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99,620,000원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14,943,000원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114,563,000원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목공·벽체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7,280,000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천장공사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4,800,000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바닥(포세린타일)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12,540,000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도장·마감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전기·분전반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9,500,000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설비·급배수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냉난방(에어컨)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소방설비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출입문(자동문)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주방설비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8,000,000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마무리·청소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99,620,000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14,943,000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114,563,000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가설·철거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주방설비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바닥(포세린타일)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출입문(자동문)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설비·급배수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소방설비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주방설비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8~9일차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전기·분전반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10~11일차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목공·벽체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12~18일차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바닥(포세린타일)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19~22일차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도장·마감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23~24일차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25~27일차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28~28일차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마무리·청소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29~29일차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천장공사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30~31일차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냉난방(에어컨)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32~33일차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34~35일차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출입문(자동문)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36~37일차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약 37일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