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사무실 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35평 사무실 인테리어 (파티션·천장·전기·블라인드)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철거·정리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471698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목공공사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5,300,000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유리파티션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495283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5,250,000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도장공사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2641509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2,800,000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전기공사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405660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4,300,000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조명공사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2193396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2,325,000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블라인드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4599056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4,875,000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도어공사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450000" y="5760000"/>
            <a:ext cx="169811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28,250,000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4,237,500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₩32,487,500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