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1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00000" y="2600000"/>
            <a:ext cx="7700000" cy="1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D1D1F"/>
                </a:solidFill>
                <a:latin typeface="맑은 고딕"/>
              </a:rPr>
              <a:t>모던 미니멀 거실 기획</a:t>
            </a:r>
          </a:p>
          <a:p>
            <a:pPr algn="l"/>
            <a:r>
              <a:rPr sz="1800" b="0">
                <a:solidFill>
                  <a:srgbClr val="6E6E73"/>
                </a:solidFill>
                <a:latin typeface="맑은 고딕"/>
              </a:rPr>
              <a:t>화이트 베이스 / 넓은 여백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0000" y="5600000"/>
            <a:ext cx="4000000" cy="4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6E6E73"/>
                </a:solidFill>
                <a:latin typeface="맑은 고딕"/>
              </a:rPr>
              <a:t>2026. 05. 29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컨셉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0066CC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화이트 + 우드 미니멀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0066CC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간접조명 중심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예산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12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000"/>
                <a:gridCol w="393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공정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금액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목공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5,000,000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조명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2,000,000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