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마사지샵 신규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고객님 · 50평 상가 신규 인테리어 (마사지샵·스파)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고객님   2026.06.06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102,630,000원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15,394,500원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118,024,500원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목공·파티션공사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22,758,000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방수공사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1,872,000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설비·급배수공사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프론트카운터공사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간판·사인공사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102,630,000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15,394,500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118,024,500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빈 상가 기본 정리, 기존 마감 경미 철거·잔재물 폐…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목공·파티션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룸 6개 구획 경량철골+방수석고보드 벽체 시공 (룸당…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50평 전체 석고보드 경량철골 천장 + 도장 마감 (…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바닥–데코타일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복도·공용공간 LVT 데코타일 (LX하우시스 3T,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1,650,000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바닥–샤워실타일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6개소 포세린 타일 600각 바닥+벽 시공 (…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126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168,000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21,168,000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방수공사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6개소 우레탄 도막방수 2회 (우레탄 2액형,…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1,872,000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도장·도배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룸 6개+복도 내부 벽면 친환경 수성페인트 도장 (숲…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분전반 증설·배선공사, 룸별 무드조명(조광기 포함)·…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설비·급배수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6개소 냉온수 급배수 배관 신설, 환기 배기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룸별 개별 샤워부스 6개소 — 수전·샤워헤드·소형세면…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천장형 시스템에어컨 7대 (룸 6대+공용 1대, 삼성…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14,000,000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룸 출입 방음 ABS 목문 6개 (틀·경첩·도어락 포…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프론트카운터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리셉션 카운터 목공 제작 (MDF+시트 마감, 하단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3,000,000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외부 채널사인 1식 (아크릴 후광형, 기본 디자인 포…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코킹·실리콘 마감, 보양재 철거, 준공 클리닝 전체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102,630,000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15,394,500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118,024,500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가설·철거공사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전기·조명공사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바닥공사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간판·사인공사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설비·급배수공사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샤워실 설비공사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전기·조명공사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8~9일차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목공·파티션공사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10~16일차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17~19일차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20~22일차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잡공사·청소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23~23일차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24~25일차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방수공사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26~27일차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28~29일차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30~31일차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프론트카운터공사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32~33일차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간판·사인공사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34~35일차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35일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