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310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100000"/>
            <a:ext cx="9144000" cy="6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0000" y="1300000"/>
            <a:ext cx="760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0A0A0A"/>
                </a:solidFill>
                <a:latin typeface="맑은 고딕"/>
              </a:rPr>
              <a:t>럭셔리 라운지바 기획</a:t>
            </a:r>
          </a:p>
          <a:p>
            <a:r>
              <a:rPr sz="1800" b="0">
                <a:solidFill>
                  <a:srgbClr val="0A0A0A"/>
                </a:solidFill>
                <a:latin typeface="맑은 고딕"/>
              </a:rPr>
              <a:t>블랙 + 골드 드라마틱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3500000"/>
            <a:ext cx="50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999999"/>
                </a:solidFill>
                <a:latin typeface="맑은 고딕"/>
              </a:rPr>
              <a:t>2026. 05. 29</a:t>
            </a:r>
          </a:p>
        </p:txBody>
      </p:sp>
      <p:sp>
        <p:nvSpPr>
          <p:cNvPr id="7" name="Rectangle 6"/>
          <p:cNvSpPr/>
          <p:nvPr/>
        </p:nvSpPr>
        <p:spPr>
          <a:xfrm>
            <a:off x="760000" y="4050000"/>
            <a:ext cx="700000" cy="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컨셉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딥블랙 마감 + 골드 포인트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09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12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드라마틱한 간접조명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2710000"/>
            <a:ext cx="7880000" cy="12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274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맑은 고딕"/>
              </a:rPr>
              <a:t>프라이빗한 좌석 배치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예산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500000"/>
          <a:ext cx="7860000" cy="1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000"/>
                <a:gridCol w="393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공정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마감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12,000,000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조명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4,500,000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