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단독주택 신축공사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건축주 · 2층 단독주택 신축 (RC구조, 스타코 외단열, PVC 이중창, 연면적 45평 기준)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건축주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246,750,000원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37,012,500원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283,762,500원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토목·부지공사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13,500,000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기초공사 (RC 매트기초)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27,000,000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골조공사 (RC 2층)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78,750,000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외장공사 (스타코 외단열)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18,000,000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지붕방수 (우레탄 도막)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창호공사 (PVC 이중창 중급)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8,640,000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단열·방수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전기·약전 설비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15,000,000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기계설비·위생·가스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18,000,000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내부마감 (강마루+도배+욕실+주방)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25,360,000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인허가·감리 (건축사사무소)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준공·마무리·예비비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246,750,000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37,012,500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283,762,500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전기·약전 설비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준공·마무리·예비비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골조공사 (RC 2층)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인허가·감리 (건축사사무소)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전기·약전 설비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1~2일차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기계설비·위생·가스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3~4일차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내부마감 (강마루+도배+욕실+주방)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5~8일차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준공·마무리·예비비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9~10일차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토목·부지공사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11~12일차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기초공사 (RC 매트기초)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13~14일차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골조공사 (RC 2층)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15~16일차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외장공사 (스타코 외단열)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17~18일차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지붕방수 (우레탄 도막)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19~20일차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창호공사 (PVC 이중창 중급)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21~22일차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단열·방수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23~24일차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인허가·감리 (건축사사무소)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25~26일차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약 26일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